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5148-C725-44E5-BECC-ACDA9E3516F8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321-E4B0-4AA3-A0D2-36DCF2E6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4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5148-C725-44E5-BECC-ACDA9E3516F8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321-E4B0-4AA3-A0D2-36DCF2E6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6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5148-C725-44E5-BECC-ACDA9E3516F8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321-E4B0-4AA3-A0D2-36DCF2E6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6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5148-C725-44E5-BECC-ACDA9E3516F8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321-E4B0-4AA3-A0D2-36DCF2E6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2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5148-C725-44E5-BECC-ACDA9E3516F8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321-E4B0-4AA3-A0D2-36DCF2E6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5148-C725-44E5-BECC-ACDA9E3516F8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321-E4B0-4AA3-A0D2-36DCF2E6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3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5148-C725-44E5-BECC-ACDA9E3516F8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321-E4B0-4AA3-A0D2-36DCF2E6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0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5148-C725-44E5-BECC-ACDA9E3516F8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321-E4B0-4AA3-A0D2-36DCF2E6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5148-C725-44E5-BECC-ACDA9E3516F8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321-E4B0-4AA3-A0D2-36DCF2E6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2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5148-C725-44E5-BECC-ACDA9E3516F8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321-E4B0-4AA3-A0D2-36DCF2E6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0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5148-C725-44E5-BECC-ACDA9E3516F8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321-E4B0-4AA3-A0D2-36DCF2E6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3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5148-C725-44E5-BECC-ACDA9E3516F8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01321-E4B0-4AA3-A0D2-36DCF2E6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3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Multiplication/Division with Decimals and Word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5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Comic Sans MS" pitchFamily="66" charset="0"/>
              </a:rPr>
              <a:t>990.33  x 3.3 =</a:t>
            </a:r>
            <a:endParaRPr lang="en-US" sz="8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Comic Sans MS" pitchFamily="66" charset="0"/>
              </a:rPr>
              <a:t>Michael works 15.5 hours each week at a music store. He earns $9.48 per hour. How much does Michael earn each week?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latin typeface="Comic Sans MS" pitchFamily="66" charset="0"/>
              </a:rPr>
              <a:t>0.005 x 0.85=</a:t>
            </a:r>
            <a:endParaRPr lang="en-US" sz="8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latin typeface="Comic Sans MS" pitchFamily="66" charset="0"/>
              </a:rPr>
              <a:t>8.75    0.7=</a:t>
            </a:r>
            <a:endParaRPr lang="en-US" sz="8800" dirty="0">
              <a:latin typeface="Comic Sans MS" pitchFamily="66" charset="0"/>
            </a:endParaRPr>
          </a:p>
        </p:txBody>
      </p:sp>
      <p:sp>
        <p:nvSpPr>
          <p:cNvPr id="3" name="Division 2"/>
          <p:cNvSpPr/>
          <p:nvPr/>
        </p:nvSpPr>
        <p:spPr>
          <a:xfrm>
            <a:off x="3962400" y="2362200"/>
            <a:ext cx="1267691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Comic Sans MS" pitchFamily="66" charset="0"/>
              </a:rPr>
              <a:t>Amir wants to buy a new MP3 player that costs $76.50. If he saves $8.50 each week, how many weeks will it take Amir to save enough money to buy the MP3 player?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Comic Sans MS" pitchFamily="66" charset="0"/>
              </a:rPr>
              <a:t>Christopher drove 199.5 miles in 3.5 hours. If he drove at a constant speed, how far did he drive in one hour?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latin typeface="Comic Sans MS" pitchFamily="66" charset="0"/>
              </a:rPr>
              <a:t>70.32    0.08=</a:t>
            </a:r>
            <a:endParaRPr lang="en-US" sz="8800" dirty="0">
              <a:latin typeface="Comic Sans MS" pitchFamily="66" charset="0"/>
            </a:endParaRPr>
          </a:p>
        </p:txBody>
      </p:sp>
      <p:sp>
        <p:nvSpPr>
          <p:cNvPr id="3" name="Division 2"/>
          <p:cNvSpPr/>
          <p:nvPr/>
        </p:nvSpPr>
        <p:spPr>
          <a:xfrm>
            <a:off x="3733800" y="2133600"/>
            <a:ext cx="1676400" cy="16002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latin typeface="Comic Sans MS" pitchFamily="66" charset="0"/>
              </a:rPr>
              <a:t>1.3545    0.21=</a:t>
            </a:r>
            <a:endParaRPr lang="en-US" sz="8800" dirty="0">
              <a:latin typeface="Comic Sans MS" pitchFamily="66" charset="0"/>
            </a:endParaRPr>
          </a:p>
        </p:txBody>
      </p:sp>
      <p:sp>
        <p:nvSpPr>
          <p:cNvPr id="3" name="Division 2"/>
          <p:cNvSpPr/>
          <p:nvPr/>
        </p:nvSpPr>
        <p:spPr>
          <a:xfrm>
            <a:off x="4267200" y="2209800"/>
            <a:ext cx="1295400" cy="11811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Comic Sans MS" pitchFamily="66" charset="0"/>
              </a:rPr>
              <a:t>292.9   0.29=</a:t>
            </a:r>
            <a:endParaRPr lang="en-US" sz="8000" dirty="0">
              <a:latin typeface="Comic Sans MS" pitchFamily="66" charset="0"/>
            </a:endParaRPr>
          </a:p>
        </p:txBody>
      </p:sp>
      <p:sp>
        <p:nvSpPr>
          <p:cNvPr id="3" name="Division 2"/>
          <p:cNvSpPr/>
          <p:nvPr/>
        </p:nvSpPr>
        <p:spPr>
          <a:xfrm>
            <a:off x="4114800" y="2286000"/>
            <a:ext cx="914400" cy="11430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Comic Sans MS" pitchFamily="66" charset="0"/>
              </a:rPr>
              <a:t>Chad cycled 62.3 miles in 3.5 hours. If he cycled at a constant speed, how far did he cycle  in 1 hour?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latin typeface="Comic Sans MS" pitchFamily="66" charset="0"/>
              </a:rPr>
              <a:t>45.3  x 2.3 =</a:t>
            </a:r>
            <a:endParaRPr lang="en-US" sz="8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1.3 x 1.5=</a:t>
            </a:r>
            <a:endParaRPr lang="en-US" sz="9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Comic Sans MS" pitchFamily="66" charset="0"/>
              </a:rPr>
              <a:t>Darby wants to buy a new pair of sneakers that costs $66.50. If she saves $9.50 each week, how many weeks will it take Darby to save  enough money to buy the sneakers?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latin typeface="Comic Sans MS" pitchFamily="66" charset="0"/>
              </a:rPr>
              <a:t>$54.60 </a:t>
            </a:r>
            <a:r>
              <a:rPr lang="en-US" sz="6600" dirty="0">
                <a:latin typeface="Comic Sans MS" pitchFamily="66" charset="0"/>
              </a:rPr>
              <a:t> </a:t>
            </a:r>
            <a:r>
              <a:rPr lang="en-US" sz="6600" dirty="0" smtClean="0">
                <a:latin typeface="Comic Sans MS" pitchFamily="66" charset="0"/>
              </a:rPr>
              <a:t>   0.84=</a:t>
            </a:r>
            <a:endParaRPr lang="en-US" sz="6600" dirty="0">
              <a:latin typeface="Comic Sans MS" pitchFamily="66" charset="0"/>
            </a:endParaRPr>
          </a:p>
        </p:txBody>
      </p:sp>
      <p:sp>
        <p:nvSpPr>
          <p:cNvPr id="3" name="Division 2"/>
          <p:cNvSpPr/>
          <p:nvPr/>
        </p:nvSpPr>
        <p:spPr>
          <a:xfrm>
            <a:off x="4343400" y="2286000"/>
            <a:ext cx="914400" cy="10668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Comic Sans MS" pitchFamily="66" charset="0"/>
              </a:rPr>
              <a:t>If Amanda walks at an average speed of 2.72 miles per hour, how long will it take her to walk 6.8 miles?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Comic Sans MS" pitchFamily="66" charset="0"/>
              </a:rPr>
              <a:t>Sam purchased 2.5 pounds of hamburger at $0.98 per pound. What is the total cost of the hamburger?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Comic Sans MS" pitchFamily="66" charset="0"/>
              </a:rPr>
              <a:t>Maria works 24.5 hours each week at a bookstore. She earns $8.76 per hour. How much does Maria earn each week?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914.02</a:t>
            </a:r>
            <a:r>
              <a:rPr lang="en-US" sz="9600" dirty="0">
                <a:latin typeface="Comic Sans MS" pitchFamily="66" charset="0"/>
              </a:rPr>
              <a:t> </a:t>
            </a:r>
            <a:r>
              <a:rPr lang="en-US" sz="9600" dirty="0" smtClean="0">
                <a:latin typeface="Comic Sans MS" pitchFamily="66" charset="0"/>
              </a:rPr>
              <a:t>  0.2=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4" name="Division 3"/>
          <p:cNvSpPr/>
          <p:nvPr/>
        </p:nvSpPr>
        <p:spPr>
          <a:xfrm>
            <a:off x="4724400" y="2590800"/>
            <a:ext cx="1066800" cy="6858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latin typeface="Comic Sans MS" pitchFamily="66" charset="0"/>
              </a:rPr>
              <a:t>$33.00   1.65=</a:t>
            </a:r>
            <a:endParaRPr lang="en-US" sz="8800" dirty="0">
              <a:latin typeface="Comic Sans MS" pitchFamily="66" charset="0"/>
            </a:endParaRPr>
          </a:p>
        </p:txBody>
      </p:sp>
      <p:sp>
        <p:nvSpPr>
          <p:cNvPr id="4" name="Division 3"/>
          <p:cNvSpPr/>
          <p:nvPr/>
        </p:nvSpPr>
        <p:spPr>
          <a:xfrm>
            <a:off x="4572000" y="2559627"/>
            <a:ext cx="1066800" cy="6858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Comic Sans MS" pitchFamily="66" charset="0"/>
              </a:rPr>
              <a:t>Jerry has $6.00 spend on candy. If each candy bar costs $0.60, how many bars can he buy?</a:t>
            </a:r>
            <a:endParaRPr lang="en-US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47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Comic Sans MS" pitchFamily="66" charset="0"/>
              </a:rPr>
              <a:t>At the movies, Gigi buys 0.6 pounds of candy priced at $2.10 per pound. How much did she spend on candy?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47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Shawna is taking violin lessons. Her violin instructor charges $33.50 per hour. If Shawna has violin lessons for 3.5 hours each week, what is the weekly cost of her lessons?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28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latin typeface="Comic Sans MS" pitchFamily="66" charset="0"/>
              </a:rPr>
              <a:t>3.7 </a:t>
            </a:r>
            <a:r>
              <a:rPr lang="en-US" sz="8800" smtClean="0">
                <a:latin typeface="Comic Sans MS" pitchFamily="66" charset="0"/>
              </a:rPr>
              <a:t>x 0.04=</a:t>
            </a:r>
            <a:endParaRPr lang="en-US" sz="8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32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64.2  x 3.4 =</a:t>
            </a:r>
            <a:endParaRPr lang="en-US" sz="9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0.27 x 0.37=</a:t>
            </a:r>
            <a:endParaRPr lang="en-US" sz="9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16.32  x 8.1 =</a:t>
            </a:r>
            <a:endParaRPr lang="en-US" sz="9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mic Sans MS" pitchFamily="66" charset="0"/>
              </a:rPr>
              <a:t>Nia</a:t>
            </a:r>
            <a:r>
              <a:rPr lang="en-US" dirty="0" smtClean="0">
                <a:latin typeface="Comic Sans MS" pitchFamily="66" charset="0"/>
              </a:rPr>
              <a:t>, Tyler, and Trace went to lunch together. They decided since they ordered the same things, to split the bill 3 ways. Including tax and tip, the total of the bill was $21.75. How much did each pay?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Comic Sans MS" pitchFamily="66" charset="0"/>
              </a:rPr>
              <a:t>Bri</a:t>
            </a:r>
            <a:r>
              <a:rPr lang="en-US" dirty="0" smtClean="0">
                <a:latin typeface="Comic Sans MS" pitchFamily="66" charset="0"/>
              </a:rPr>
              <a:t> went to the store to buy 6.7 pounds of apples at $1.10 per pound. Not including tax, how much did </a:t>
            </a:r>
            <a:r>
              <a:rPr lang="en-US" dirty="0" err="1" smtClean="0">
                <a:latin typeface="Comic Sans MS" pitchFamily="66" charset="0"/>
              </a:rPr>
              <a:t>Bri</a:t>
            </a:r>
            <a:r>
              <a:rPr lang="en-US" dirty="0" smtClean="0">
                <a:latin typeface="Comic Sans MS" pitchFamily="66" charset="0"/>
              </a:rPr>
              <a:t> pay for the apples?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41.02  x 8.1 =</a:t>
            </a:r>
            <a:endParaRPr lang="en-US" sz="9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447</Words>
  <Application>Microsoft Office PowerPoint</Application>
  <PresentationFormat>On-screen Show (4:3)</PresentationFormat>
  <Paragraphs>30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Multiplication/Division with Decimals and Word Problems</vt:lpstr>
      <vt:lpstr>45.3  x 2.3 =</vt:lpstr>
      <vt:lpstr>Shawna is taking violin lessons. Her violin instructor charges $33.50 per hour. If Shawna has violin lessons for 3.5 hours each week, what is the weekly cost of her lessons?</vt:lpstr>
      <vt:lpstr>64.2  x 3.4 =</vt:lpstr>
      <vt:lpstr>0.27 x 0.37=</vt:lpstr>
      <vt:lpstr>16.32  x 8.1 =</vt:lpstr>
      <vt:lpstr>Nia, Tyler, and Trace went to lunch together. They decided since they ordered the same things, to split the bill 3 ways. Including tax and tip, the total of the bill was $21.75. How much did each pay?</vt:lpstr>
      <vt:lpstr>Bri went to the store to buy 6.7 pounds of apples at $1.10 per pound. Not including tax, how much did Bri pay for the apples?</vt:lpstr>
      <vt:lpstr>41.02  x 8.1 =</vt:lpstr>
      <vt:lpstr>990.33  x 3.3 =</vt:lpstr>
      <vt:lpstr>Michael works 15.5 hours each week at a music store. He earns $9.48 per hour. How much does Michael earn each week?</vt:lpstr>
      <vt:lpstr>0.005 x 0.85=</vt:lpstr>
      <vt:lpstr>8.75    0.7=</vt:lpstr>
      <vt:lpstr>Amir wants to buy a new MP3 player that costs $76.50. If he saves $8.50 each week, how many weeks will it take Amir to save enough money to buy the MP3 player?</vt:lpstr>
      <vt:lpstr>Christopher drove 199.5 miles in 3.5 hours. If he drove at a constant speed, how far did he drive in one hour?</vt:lpstr>
      <vt:lpstr>70.32    0.08=</vt:lpstr>
      <vt:lpstr>1.3545    0.21=</vt:lpstr>
      <vt:lpstr>292.9   0.29=</vt:lpstr>
      <vt:lpstr>Chad cycled 62.3 miles in 3.5 hours. If he cycled at a constant speed, how far did he cycle  in 1 hour?</vt:lpstr>
      <vt:lpstr>1.3 x 1.5=</vt:lpstr>
      <vt:lpstr>Darby wants to buy a new pair of sneakers that costs $66.50. If she saves $9.50 each week, how many weeks will it take Darby to save  enough money to buy the sneakers?</vt:lpstr>
      <vt:lpstr>$54.60     0.84=</vt:lpstr>
      <vt:lpstr>If Amanda walks at an average speed of 2.72 miles per hour, how long will it take her to walk 6.8 miles?</vt:lpstr>
      <vt:lpstr>Sam purchased 2.5 pounds of hamburger at $0.98 per pound. What is the total cost of the hamburger?</vt:lpstr>
      <vt:lpstr>Maria works 24.5 hours each week at a bookstore. She earns $8.76 per hour. How much does Maria earn each week?</vt:lpstr>
      <vt:lpstr>914.02   0.2=</vt:lpstr>
      <vt:lpstr>$33.00   1.65=</vt:lpstr>
      <vt:lpstr>Jerry has $6.00 spend on candy. If each candy bar costs $0.60, how many bars can he buy?</vt:lpstr>
      <vt:lpstr>At the movies, Gigi buys 0.6 pounds of candy priced at $2.10 per pound. How much did she spend on candy?</vt:lpstr>
      <vt:lpstr>3.7 x 0.04=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Multiplication/Division with Decimals and Word Problems</dc:title>
  <dc:creator>Shavonne</dc:creator>
  <cp:lastModifiedBy>Shavonne</cp:lastModifiedBy>
  <cp:revision>28</cp:revision>
  <dcterms:created xsi:type="dcterms:W3CDTF">2012-09-03T22:06:13Z</dcterms:created>
  <dcterms:modified xsi:type="dcterms:W3CDTF">2012-09-03T23:06:26Z</dcterms:modified>
</cp:coreProperties>
</file>