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FFCC00"/>
    <a:srgbClr val="99FF33"/>
    <a:srgbClr val="00CC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8" autoAdjust="0"/>
    <p:restoredTop sz="94660"/>
  </p:normalViewPr>
  <p:slideViewPr>
    <p:cSldViewPr>
      <p:cViewPr>
        <p:scale>
          <a:sx n="100" d="100"/>
          <a:sy n="100" d="100"/>
        </p:scale>
        <p:origin x="41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E529-1C2B-44A2-B8F5-7C06E36A8AA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130B-ED4E-4B82-85B2-779DF09E7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CC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Nutcracker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CC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Lucida Handwriting" pitchFamily="66" charset="0"/>
              </a:rPr>
              <a:t>By: Tyler Rose and Lucas Rodgers</a:t>
            </a:r>
            <a:endParaRPr lang="en-US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Author of Nutcracker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99FF33"/>
                </a:solidFill>
              </a:rPr>
              <a:t>	</a:t>
            </a:r>
            <a:r>
              <a:rPr lang="en-US" dirty="0" smtClean="0">
                <a:solidFill>
                  <a:srgbClr val="99FF33"/>
                </a:solidFill>
                <a:latin typeface="Goudy Old Style" pitchFamily="18" charset="0"/>
              </a:rPr>
              <a:t>Peter Tchaikovsky wrote the enjoyable ballet phenomenon, The Nutcracker. The Nutcracker consists of advanced  ballet and opera. People have enjoyed seeing his amazing work over one century.</a:t>
            </a:r>
          </a:p>
          <a:p>
            <a:pPr>
              <a:buNone/>
            </a:pPr>
            <a:endParaRPr lang="en-US" dirty="0" smtClean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Music Writer…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pperplate Gothic Light" pitchFamily="34" charset="0"/>
              </a:rPr>
              <a:t>Peter Tchaikovsky also wrote the music of the Nutcracker. He was very fond of opera music.</a:t>
            </a:r>
          </a:p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pperplate Gothic Light" pitchFamily="34" charset="0"/>
              </a:rPr>
              <a:t>	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pperplate Gothic Light" pitchFamily="34" charset="0"/>
              </a:rPr>
              <a:t>So he put the music into the amazing opera performance.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</a:rPr>
              <a:t>Why…</a:t>
            </a:r>
            <a:endParaRPr lang="en-US" b="1" cap="all" dirty="0">
              <a:ln w="0"/>
              <a:solidFill>
                <a:srgbClr val="FF99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C00"/>
                </a:solidFill>
                <a:latin typeface="Lucida Handwriting" pitchFamily="66" charset="0"/>
              </a:rPr>
              <a:t>The Nutcracker Ballet was written during the classical period of ballet,1800’s, a time period  when many famous ballets were being written and performed. Tchaikovsky was trying to amaze people by a play that is different and special in its own way. </a:t>
            </a:r>
            <a:endParaRPr lang="en-US" dirty="0">
              <a:solidFill>
                <a:srgbClr val="FFCC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Summary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Bradley Hand ITC" pitchFamily="66" charset="0"/>
                <a:cs typeface="David" pitchFamily="34" charset="-79"/>
              </a:rPr>
              <a:t>There are five different scenes. Each scene is showing a different part of the ballet play. The beginning of the play is a rich families Christmas eve and one of the daughters goes to sleep and has a extraordinary dream  about an amazing talent of ballet.    </a:t>
            </a:r>
            <a:endParaRPr lang="en-US" dirty="0">
              <a:solidFill>
                <a:srgbClr val="FF3300"/>
              </a:solidFill>
              <a:latin typeface="Bradley Hand ITC" pitchFamily="66" charset="0"/>
              <a:cs typeface="David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0"/>
            <a:ext cx="4144879" cy="2971800"/>
          </a:xfrm>
        </p:spPr>
      </p:pic>
      <p:pic>
        <p:nvPicPr>
          <p:cNvPr id="7" name="Picture 6" descr="imagesCA5IZS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48025" cy="4220785"/>
          </a:xfrm>
          <a:prstGeom prst="rect">
            <a:avLst/>
          </a:prstGeom>
        </p:spPr>
      </p:pic>
      <p:sp>
        <p:nvSpPr>
          <p:cNvPr id="1026" name="AutoShape 2" descr="data:image/jpeg;base64,/9j/4AAQSkZJRgABAQAAAQABAAD/2wCEAAkGBhAQEA8PDxQPDw8PDxAPEBAPDw8PDw8NFBAVFRQQFBQXHCYfGBkjGRQUHzIgJCcpLC0sFR8xNTAqNSgrLCkBCQoKDgwOFA8PGiodHx8sKSopKSwqKSopLCksNSwwNSktLSksLCksNS8sLCksKSwsKSkqMioqLC8wKSkpLCkpLP/AABEIAMIBAwMBIgACEQEDEQH/xAAbAAACAwEBAQAAAAAAAAAAAAAAAgEDBAUGB//EADwQAAIBAgQDBQcDAwIGAwAAAAECAAMRBBIhMQVBURMiYXGRBhQyQoGhsSNSwZLR8BViM3KCsuHxFiSD/8QAGgEAAwEBAQEAAAAAAAAAAAAAAAIDAQQFBv/EAC4RAAICAQIEAwgCAwAAAAAAAAABAhEDEiEEMUFRE2HwIjJxgZGhsdEUUsHh8f/aAAwDAQACEQMRAD8A+Y2kybSbTy7Pu1EiFo0m0yx9ItoWjWhaFm6RbQtGtC0LDSLaRaPaRaFmaRZEe0i02xXESRHtItNsRxEIkR5FppNoSRGIkTSbQsiSRIjCNEgyYsYTRQhCEDAhCEACEIQAIQhAAhCEAJEICEANEm0a0LTns9dRItJk2k2mWOoi2k2jAQyzLG0i2kWlmWASFhpK7QtHIkWhZmkS0i0e0ibYjiJaQRHIkWjCOJWRIIjkRSJtkmhbRSI5EiMTaEkGMRItNItCQEkyIwjQwhIEmaKEIQgAQhCABCEIAEIQgBIhAQgYbLSbSbRgJyHvKIoEYLJEm0yyiiRaMvlcQAllNf8AOULG0nXwfszUrUjVp2sPiDaFE5VG5ZdGHmPGcrEUgpKjYffxJ/tPQYVP/o1qoxCJkqBPddQ9dTYNUtzALIB073PfinAu6NVRHNNCAzZSVBIJGvL4T6Q3IY225ansnRhMgrHIkWhZZxKyJFpZaKVmk3ES0iMRIImk3EQiKRLIpEYk0IRFIjkRTGRGSFMUxpBEYi0IZEaKYxJoiNeLJBmiMmEITTAhCEACEIQAIQhACRCAhAw6EkCSBJE4rPpEgtJtJtJAmFVEAJpo4KoyO6I7U6djUdVJVLnTMeU9q78MwyoAlGp3FbM47ao9xfMRra/0EyN7W4QLUprhh2dXKKiqForUCm65gp1sdROCHFym9scq+S/JyrPOXuQfzPJIl9J1MXxHE4anW4etZHw7PmcUWWpSdjkN1e1/lXbxlz1sFU0FGvRvzp11cf0uP5EzVuFDMRSqLUN/hcClUPkCcrfRifCdEc/dOPrytF5aZta1VdGlz73vVHJMUiX1qBVirAhgbEEEEHpYx34bVCGqUcU1c02cqQFqDdT0MrqWxSVIx2imWERbR7JuIhEQiWGQRGJNFZEgxiJBmkZIS0UiORFMcjJCGLHMUxkQkhDIMYxYxGSFkSTIjEmMISAZM0UIQhAAhCEACEIQAkQgIQMOnGAkWjAThPqUgAjol/8ALSAJbTTXcC3PcRWyiRZhAgdDUBamGUuqnKzJfvBSdjaa8dSRqjmgrJSzEoj95lU7AnnFpVaVx2gJsN6dgD4FW09CJ2eG8JSs1a1UUOzp9rkxCFWZCAyqticxykEaXO4HSLk3skTyTUPbdr8fRFmOb39sPTw9CnRdEFGysi9oQLhiTa3PT8zjjBliFNgSwXvEBRc2uW2A8Z6PhdDs2o11AxGYVStPsUqghFIYsme4sNbm2034TimHq9hRqU6GHSgHHvFWmhOY3IzIoAvmv1366xHNy3p39O3ejz/GeLaCuK+q53z3e+w/stRz1KT4unSo0sIFWhXpizOyO19r9qjX1Pw2Gg1JGD2z9rFcVUSzdqGXugZACbMxtpe9zYc55/ivE8TiDUOao9NPiKKVQLfQm17DzJnHIbLfXKWIB5ZgBcD6EfaIsU8mnxapO0l/nv8AQbHwN5PFm/kuS69fqygiLaWERSJ2noNCGLHMUiMiMqEYRTHimMRaEimOYpjIhJCGIZYRFKx0QkIYpjxDGRCQpixzFjEmQI0WMJpMIQhNAIQhAAhCEAJEICEDDrsIAS6rTlYnnpn1iQCbsHwfEVQGpUqrr+5UYr67TNhSodC4zIGUsOqA6j0n0up7TYZHC1nIohe4tDLmAK9yw2A23t/E4+IzZIyjDHG76vkvoQ4nPPFShHU2eWxXD+IPUNepQqGrZArU1VMmSwHdTwFvvvLeLYnFYh+2xdJkYKFA7KpTSwYnQbA628bddZsb2qW47MO2hzZyqgNcgAFb5haxvpvN+C41VZXfPRQ0gpWm4fNWu3wjXW1jeQ8bim6lFb+dfs43PJGpSxpVsuleXWjmYPjK4daLYMVKOJCsleqzBkdSwICjlt/aYqHC69dazUadStktmKKWK3OhPPUBuu07b48VCe1p0amhIIp2a+9rgggb6+EyJiKVN702xGGBPe7NyQyX1FwMy3Fxs++xnRHI21rTS8qa/f2CMmrcY+13e/y7/Dsebp4/EUkrYdGdadYgVaY+codAfLwk8SXC9nR7HtRW7NBXDjudrdsxBOuxS3kZpx+FqqtwA9MNdatM51HQFhsfMAzVh6mK4jak/Z5KbZqlfskVgCFUKzC2bRFAX/b9ZVZ4qDlJ7I7pSSrIqS5t3X123/PI8xFM9x7ScOwq4chECGgoCVB8bnMLhz81yT5HbTSeNoMoa7i4sdNxmtpcXFxeLg4hZouSTQYsyzRckicJh826uVJGqC501IAO+nKaaGAFR7Iwa7ZQQLAX2AHL6kWAJI0JF9LHqCCmZnCBVUUUyU+7ZmVdiSSTc2te9iZVX4kKZYUgFLUwndN1pZlHa5D+5ts3IXA0tbXKbbo556m3SI4hhKdEA73H6adVBsa1TzN7L685x3N9Z3q/EVzNUOcpUUrlQAKqOuRr3NiVQlFXYWB88zYvCkv+llHZlUtmNmJ0bVtSBzO9rWG8fHKSW6bJRtLdWcYyDOxQp0KgootOpmDE1WBAOQn5mYhbBQT8u9tLXNPFzhs2XDhsoYlmu1je3dXNrYdSLnU8wFtHJctNP162FcrdUUYWmKgICsaiLZQlizgvqQvNgDy5a8rzRj+HdkeyC99T+rUqH9NKnOmpNgxGxOut7A7m7B8RWnXSql+zp1FdKNKlZyqtcB2PPT4rtrLMRi0XIz90lyMi0gHeiVteupPeN9bX72uwsRNylq5bHLK7OVTwJqnuWCUx+pVICrzN/wCw6C5trbDiFUMQhLKDoSLE+Np363FcMyUKQpulKm92W5N1vu9iO0YgAk93kBlA1zrWwlzYVUzsxawuFp59KQs2q5dSdyQBdRcmscklzTJO+xycNg6lUhaas5Y2GUE6+fLrK8TRyOyXDZTa63yk+FwJ3V4nhluqCstOq7NVVbKcmYlaKnN8FgniTqScoErqYvAte9KqpJXvKxZgC2ZyCzW7o7ouDfUm2wdZZXvF0Sd9jgxhO2uKwJNMtTZQhzuAG/U73/D+O9so63uSSbWUcWowubXtfS9v4loT1dGhCIQvCUAIQhAAhCEAJEICEDD1NajMTpOxkmXE4a2vKeNCfQ+pxy6GJEJNgLnoN52KVDCjCo96jYo1WBpkWpdl1zW302373hOTltOlw3i1SlUSr3HdCGVmHfBB5sCCfreVk2VyKTS0/mr8h6OFYEggggkEEWIINiCOt511r1GWmrklaa5EGndW97epMuTGpiqrVaxdWe7M5OcEhdgAul7bba8hNKJTtpn/AKV/vONy3fP18DzcuVutS39dS/hb1qWarSAOnZNcBvj5ZfEAi/jMPEOGPTJWsrI5AIDAg2Ivfx/vNyIm9nNvFR/Bj4vidQ2qEd5rgVGu7tbQ2Y9NpScpOPsxf2r9/Y41KSncVz+vl/kyYHggC03btMORm7Riyk1lJ7qrTI0FtDmvfpHxvH6Q/RohFt8NOmFp5mAAtpoGNh528pyeJ4tz3szE+ZBBnnMQ5Zix57+c5lwssrvK/kuX+zrhwjzPVkfy9eu1Hd9rO0NHCOaOJoK6ks1W4p1Kn+3ps2h1tY855gzo47idWvTppVdm7EZUDNcBSANByPdF+u+9ycHZz04qKVRVHbgxvHj0vz9blRimXijJ7CNY0jMRIyTQVA8fLWIX6D1jWc8pRQGq2XINF52+bW+v+ch0Er7GDM3X00lZU+c1I5pZF0Q2UDmPWKcvX7GR2ZkdkYxFzfYCV8fSKSvj6RuxkdjN2IuUhTl6/YxSq9RH7CHu8a0TbfYqNIeHrFNCX+6xhg25TdXmI/gYzSilDOgMK/nDsDzE3WZpRzrGF50Pdx4j6RTgr7WM3xEGjsYrwmlsEZU2GMZTTFcGhBIjiiYRrQtM94mGMc4S+ltJ6inwpDsLfUy1eE2IItoQdRPmtd8j0nxkTFwT2fTDkvVFJjUotTKVaa1GRmJu69Dk0sb6k36TNT9k8LoO1e998qD/AAT0HF+GV1qLny6opWxU2Xe2mu5OvhM3+m7aknny1kG+KnLQ5NeVJf7OWPFTlc1Pn2MmG4HRpkHOzAHZk7rcjqpGmltJ0uF4OmiPmCsWZQlfvqaJBvca2J0B3HPfaX42o7KlGoVy0bgeJA5nmd/UzMH7uQGyg5svLNa2a3W09DHw2eD9+/ikRlknkj7TM1fh7KzWuygkBrfEL6GwvaWYjita1FCUZMOwZFYEhrcnBOo/HK00Va/xBVKBbXAJOW1lJJ8/zEp9mb9syjuPZTTbtA4Ayi+lr38dtbToUs8Nmk/g6/P7N1XTkrr10POcVDV3d2yguxYqi5VDHewnHrcLCk315aMBcnYjrO/i0pkjJUCPySowsT0Dbf1ATg8SZlbKyFGA1zbnoR4eWkks+p9mexw+RpKK28jQuLVMN7uqU1cuWauLCsUO9K/7dF130ttOU6oNzmPnfXzjVmJUE6/kW/iWYvgdanSp12X9OqoYEXulzoHBGl/Q3Gsd5eWp+RTUovba39zIzjlYfeVMgO+v1hlhePYNN82R7vD3QQzQzzbZJxA4QRThpYrtLFQneGoRoxtQtKzT852qWBvyPnympOFg72+giPNFEpM812B6RlwrH/1PW0eAFtlPmdBNtP2at8RA8pN8UiMskUeKThxPWX0uEE7Ak+pntl4XSX5cx/3f2g+IVdBYeCgCTfFSfJE9d8keWpezjn5SPPT8zSvs2eY9CP7zqVuI9LDz1MxVcdfckxfFyM1JspPB1XcX/wD0H4ERsGg+Qn1P4MY4qL7yZuqfcdQKWw9I7oPUgypuH0zsCP8AqM3Zyd9fOQaA62+4h4jXUNJzmwAH7vUGVnBod7/S02vXRd2B8jf7iUvjafQk+kopTYFH+mJ+4/0f+YRve/AfeRKXk7/gD6jRqLyIPkQZqoOpIDHKvNspaw8hPmuD42y7MR4Hael9n+NUqtUJiHFGnlJNTlcbDf8AF/LmOHwJxkq3+wmbg5QTl/09QX171yPE6/faaai07tkz2suS9jr81552hxgEstNlqakDNo9hcXC3IP0Jm08cPZrTyqrKSc4ChyTfe4/5fHu7yKye8pbM4Z4JpqjcaCn4h9RpMdbD0h81vD4vxMwqs17tcDrtLqWGzU2q2HZqQpNx8Z2Fr/5eVx8bOqqzdLjzZjqVQp7gvbmTlnMxSVnuTm+l/wAzr5DYsF7t7XIIGa17A9bSnF1guXKtQ3RSxIAs/MC248ZrzufNnVCTT2RxMLwSpXqrSSxdzzIHmTf1+kHDU1OHqoaioxzIxDFeRyMt8pHhp1Bnp8Tw7sypWqCDSzZ10CudGQm99s23h1mROMpQLGmxeo4ZXqHcqxuwA5XOvXxk8mSC9h22u2/r6j/yXLdK+y3Tv4mLhXs7Soutevd0VkdaDqM1t/1RtcdNjz6TTx3iqO1aoBlpMp/TY3vcar6/xMTcRLNe4PKx5r0IlVfCipY2YjkL6Ken/mRipz2yvzDTKc1PIeT93PSAwhnq04Op5W/6r/iaE4MnP7tb+Z3viYo7pcTE8euAM1UuEMeVvPSetTA0l/YPLU+ploWkOh/zwknxEnyRCXEvojzFHgvW5PQCdChwVuShfFtPzrOucWi7aeQAmepxNR4ybnORJ5JyK6fCQPia/gs1U6CLso8zOfV4seVhMdXHsdzBRkxdE5czvPjgu5HkJmqcXXl6zgtVJijMY6xrqHgR6nWq4/Nz9Zjq3PUSlaZ5mWppG2XI2lHkZmw58/KJ7qZqr8Upp8RF+g1PoJzcT7SLsot4tr9hKxjOXJG6maDhwN5kr8SppzzHouv32nLxXEM+7X8L2HpOfUPQj7Trhwt+8zHM6WI463ygL9zOfV4kzbknzMyup6iVlfETsjghHkibyM1jGmXJibzmGMlS0Z40Ysj6nXDSJkTEm0JLQympGtakuTEETKDJBk3FHvJnTpY8jnOphvaSqthmzDo4Dj77TzQaMKkhPBCXNA4QlzR77hXtkisBXphqd7sKZKk2BsNTbfTyM20+P4Ru0A7RbnuZnyhRm+bQgmwHOfOBXMsXEmc74ONUtjllwGKTtWvmfTFKZbg5j0zXFrb6RDiSPhAXxUXPqZ87p45hqCQeoNjNtL2hrL8xP/NZvzrOV8A/iRfAtcnZ69mVj+oX+uv2lRdBt+B/E4FP2oPzKp8iR+by9eP0T8QZfoD+Jn8eUegv8aUeh1+3XqPQxfex1+xmBeI4c/MB55l/McPTbZlPk6mZ4dc0K4VzTNJxg6n0iNjh0P1MQUAesPdh4zaRlRIOOPIAStsWx5y33Zf8vJ7AdJtxMuK6GQ1SZGUnkZqZlHNR5kCUVOI0V3dPoc34jpt8kGrshRQPlJGGHO8yVvaGiNszeQsPvMGI9p2+VVXxJLH+JWOLJLoZUjuCkBKa+Mpp8TKD0vc+gnlcTxqo+7NboNB6CYHxJnRDg2/eYjSXNnpsT7RqPgUnxbQek5GK45UfdrDovdE5L1pWXnZDhoR6EnNLkaHxZlRrmViTadSikRcmye0MgtCE0Ui8LyYTTCAIWkwgBIaRJEiZRtnSkgxAZN5yH0KkPJvEvJvMoopD3heLeF5lDah7wzRLwvCg1FnaSe1lV5BMKMci7todvKLyLw0oRyNIxJjDHN+5v6jMRaReGhE3I3HiD/ub+pojY1juSfqZjvFLRljRJyNLYmVtiJQTEJjqCIymy1q0rNSKYpMdIhKQM0UmTFJjkGyDIhARibGEIQmihCEIAEIQgAQhCAEiEBCBhtkgxJN5y0e4pDhpN4l4XmDqRZCJeF4Dah4RLwvCg1DQvFvIvCjNQxMW8i8i82hHIm8i8i8gmbRNyAmReEUmMSbAmKTJMWMSbCKZJMWMRbAxTAmRNJNhJtIEaaIEJbhsM9RgiAFje12VBYC5JZiAB4kzZ/8AHcV3f0jZuysS9IL+rfIM2awJykWPMgbkXamTlkhF03RzoTb/AKNXzU1yXar/AMPK9JgwuBfMGsBc2uTa4I3Btcnszi2KhaTNmy2yvSIOaoKa6hrC7EfnbWGli+Nj/sjmQnSPs5igCTTsApY3q0Rops2hbcGwI3FxfcRqnsxi1LB6YQqzK2eth0syqWI1f9qk+QhpYePj/sjlwnTqezWLVXY0u7SuahFSiQgC5iTZtNCPWV0OBYmplyJmzhSo7SiCQ2wsWuDbWx1trtrDSw8bH/ZGEQmjF8Oq0XNOqvZ1FCllZ6eYZlDC+umhGkIUzfFh3Q8YCEJzHtoISYTB0FoWhCYMFpNpEIAEiTCBjIkGEJojFMiEJojIMgyIRiTIMgwhGRJiyIQmkmLIhCMTZIk2hCaKPQYhltprbTTQixEspY2rdRnqaWt320tktbXlCErDkefxKWr5fspVzdTc3U6G+o75OnTUk/WWU8ZUAUB3AGUAB2AAsTa3S5PrCEI8zMqVL13IXFVCDd3N1e92Y3zXJ9TCri6hzXdzdje7Mb9wr/2kjyhCaTSVjPi6mvffvAX7za9xRr100k+8va+Zr5VN8xvcPYH00hCaZSoz1zma7akganU7CEISb5nbD3Uf/9k=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student\Pictures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971800"/>
            <a:ext cx="4423823" cy="3313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112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Nutcracker</vt:lpstr>
      <vt:lpstr>Author of Nutcracker </vt:lpstr>
      <vt:lpstr>Music Writer… </vt:lpstr>
      <vt:lpstr>Why…</vt:lpstr>
      <vt:lpstr>Summary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Nutcracker</dc:title>
  <dc:creator>student</dc:creator>
  <cp:lastModifiedBy>sburrows</cp:lastModifiedBy>
  <cp:revision>12</cp:revision>
  <dcterms:created xsi:type="dcterms:W3CDTF">2012-12-03T17:36:10Z</dcterms:created>
  <dcterms:modified xsi:type="dcterms:W3CDTF">2012-12-06T16:30:27Z</dcterms:modified>
</cp:coreProperties>
</file>