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4FED-4605-4F8D-A0C6-EEA1014F342A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42ECF-1490-4C1B-9F4A-7D1EE079C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913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4FED-4605-4F8D-A0C6-EEA1014F342A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42ECF-1490-4C1B-9F4A-7D1EE079C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52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4FED-4605-4F8D-A0C6-EEA1014F342A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42ECF-1490-4C1B-9F4A-7D1EE079C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44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4FED-4605-4F8D-A0C6-EEA1014F342A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42ECF-1490-4C1B-9F4A-7D1EE079C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7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4FED-4605-4F8D-A0C6-EEA1014F342A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42ECF-1490-4C1B-9F4A-7D1EE079C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552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4FED-4605-4F8D-A0C6-EEA1014F342A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42ECF-1490-4C1B-9F4A-7D1EE079C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282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4FED-4605-4F8D-A0C6-EEA1014F342A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42ECF-1490-4C1B-9F4A-7D1EE079C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197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4FED-4605-4F8D-A0C6-EEA1014F342A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42ECF-1490-4C1B-9F4A-7D1EE079C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5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4FED-4605-4F8D-A0C6-EEA1014F342A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42ECF-1490-4C1B-9F4A-7D1EE079C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269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4FED-4605-4F8D-A0C6-EEA1014F342A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42ECF-1490-4C1B-9F4A-7D1EE079C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043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4FED-4605-4F8D-A0C6-EEA1014F342A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42ECF-1490-4C1B-9F4A-7D1EE079C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96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F4FED-4605-4F8D-A0C6-EEA1014F342A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42ECF-1490-4C1B-9F4A-7D1EE079C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456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latin typeface="Comic Sans MS" pitchFamily="66" charset="0"/>
              </a:rPr>
              <a:t/>
            </a:r>
            <a:br>
              <a:rPr lang="en-US" smtClean="0">
                <a:latin typeface="Comic Sans MS" pitchFamily="66" charset="0"/>
              </a:rPr>
            </a:br>
            <a:r>
              <a:rPr lang="en-US">
                <a:latin typeface="Comic Sans MS" pitchFamily="66" charset="0"/>
              </a:rPr>
              <a:t/>
            </a:r>
            <a:br>
              <a:rPr lang="en-US">
                <a:latin typeface="Comic Sans MS" pitchFamily="66" charset="0"/>
              </a:rPr>
            </a:br>
            <a:r>
              <a:rPr lang="en-US" smtClean="0">
                <a:latin typeface="Comic Sans MS" pitchFamily="66" charset="0"/>
              </a:rPr>
              <a:t>Unit </a:t>
            </a:r>
            <a:r>
              <a:rPr lang="en-US" dirty="0" smtClean="0">
                <a:latin typeface="Comic Sans MS" pitchFamily="66" charset="0"/>
              </a:rPr>
              <a:t>1: Number System Fluency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Vocabulary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/>
            </a:r>
            <a:br>
              <a:rPr lang="en-US" dirty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Created by: </a:t>
            </a:r>
            <a:r>
              <a:rPr lang="en-US" dirty="0" err="1" smtClean="0">
                <a:latin typeface="Comic Sans MS" pitchFamily="66" charset="0"/>
              </a:rPr>
              <a:t>Shavonne</a:t>
            </a:r>
            <a:r>
              <a:rPr lang="en-US" dirty="0" smtClean="0">
                <a:latin typeface="Comic Sans MS" pitchFamily="66" charset="0"/>
              </a:rPr>
              <a:t> Burrows</a:t>
            </a:r>
            <a:r>
              <a:rPr lang="en-US" dirty="0">
                <a:latin typeface="Comic Sans MS" pitchFamily="66" charset="0"/>
              </a:rPr>
              <a:t/>
            </a:r>
            <a:br>
              <a:rPr lang="en-US" dirty="0">
                <a:latin typeface="Comic Sans MS" pitchFamily="66" charset="0"/>
              </a:rPr>
            </a:b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58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667000"/>
            <a:ext cx="7772400" cy="1470025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Comic Sans MS" pitchFamily="66" charset="0"/>
              </a:rPr>
              <a:t>	</a:t>
            </a:r>
            <a:r>
              <a:rPr lang="en-US" b="1" dirty="0" smtClean="0">
                <a:latin typeface="Comic Sans MS" pitchFamily="66" charset="0"/>
              </a:rPr>
              <a:t>Subtrahend:</a:t>
            </a:r>
            <a:r>
              <a:rPr lang="en-US" dirty="0" smtClean="0">
                <a:latin typeface="Comic Sans MS" pitchFamily="66" charset="0"/>
              </a:rPr>
              <a:t> The number that is to be subtracted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32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667000"/>
            <a:ext cx="7772400" cy="1470025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Comic Sans MS" pitchFamily="66" charset="0"/>
              </a:rPr>
              <a:t>	</a:t>
            </a:r>
            <a:r>
              <a:rPr lang="en-US" b="1" dirty="0" smtClean="0">
                <a:latin typeface="Comic Sans MS" pitchFamily="66" charset="0"/>
              </a:rPr>
              <a:t>Product: </a:t>
            </a:r>
            <a:r>
              <a:rPr lang="en-US" dirty="0" smtClean="0">
                <a:latin typeface="Comic Sans MS" pitchFamily="66" charset="0"/>
              </a:rPr>
              <a:t>A number that is the result of multiplication.</a:t>
            </a:r>
            <a:br>
              <a:rPr lang="en-US" dirty="0" smtClean="0">
                <a:latin typeface="Comic Sans MS" pitchFamily="66" charset="0"/>
              </a:rPr>
            </a:br>
            <a:endParaRPr lang="en-US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32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667000"/>
            <a:ext cx="7772400" cy="1470025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Comic Sans MS" pitchFamily="66" charset="0"/>
              </a:rPr>
              <a:t>Distributive </a:t>
            </a:r>
            <a:r>
              <a:rPr lang="en-US" b="1" dirty="0">
                <a:latin typeface="Comic Sans MS" pitchFamily="66" charset="0"/>
              </a:rPr>
              <a:t>Property</a:t>
            </a:r>
            <a:r>
              <a:rPr lang="en-US" dirty="0">
                <a:latin typeface="Comic Sans MS" pitchFamily="66" charset="0"/>
              </a:rPr>
              <a:t>: The sum of two addends multiplied by a number is the sum of the product of each addend and the number.</a:t>
            </a:r>
            <a:endParaRPr lang="en-US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14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Algorithm: </a:t>
            </a:r>
            <a:r>
              <a:rPr lang="en-US" dirty="0" smtClean="0">
                <a:latin typeface="Comic Sans MS" pitchFamily="66" charset="0"/>
              </a:rPr>
              <a:t>a step-by-step solution to a problem.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44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Comic Sans MS" pitchFamily="66" charset="0"/>
              </a:rPr>
              <a:t>Difference:</a:t>
            </a:r>
            <a:r>
              <a:rPr lang="en-US" dirty="0" smtClean="0">
                <a:latin typeface="Comic Sans MS" pitchFamily="66" charset="0"/>
              </a:rPr>
              <a:t> The amount left after one number is subtracted from another number.</a:t>
            </a:r>
            <a:br>
              <a:rPr lang="en-US" dirty="0" smtClean="0">
                <a:latin typeface="Comic Sans MS" pitchFamily="66" charset="0"/>
              </a:rPr>
            </a:br>
            <a:endParaRPr lang="en-US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27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omic Sans MS" pitchFamily="66" charset="0"/>
              </a:rPr>
              <a:t>Dividend: </a:t>
            </a:r>
            <a:r>
              <a:rPr lang="en-US" dirty="0" smtClean="0">
                <a:latin typeface="Comic Sans MS" pitchFamily="66" charset="0"/>
              </a:rPr>
              <a:t>A number that is divided by another number.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27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Comic Sans MS" pitchFamily="66" charset="0"/>
              </a:rPr>
              <a:t>Divisor:  </a:t>
            </a:r>
            <a:r>
              <a:rPr lang="en-US" dirty="0" smtClean="0">
                <a:latin typeface="Comic Sans MS" pitchFamily="66" charset="0"/>
              </a:rPr>
              <a:t>A number by which another number is to be divided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27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667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Comic Sans MS" pitchFamily="66" charset="0"/>
              </a:rPr>
              <a:t>Minuend: </a:t>
            </a:r>
            <a:r>
              <a:rPr lang="en-US" dirty="0" smtClean="0">
                <a:latin typeface="Comic Sans MS" pitchFamily="66" charset="0"/>
              </a:rPr>
              <a:t>The number that is to be subtracted from.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27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667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	</a:t>
            </a:r>
            <a:r>
              <a:rPr lang="en-US" sz="4900" b="1" dirty="0" smtClean="0">
                <a:latin typeface="Comic Sans MS" pitchFamily="66" charset="0"/>
              </a:rPr>
              <a:t>Quotient</a:t>
            </a:r>
            <a:r>
              <a:rPr lang="en-US" sz="4900" dirty="0" smtClean="0">
                <a:latin typeface="Comic Sans MS" pitchFamily="66" charset="0"/>
              </a:rPr>
              <a:t>: A number that is the result of division</a:t>
            </a:r>
            <a:br>
              <a:rPr lang="en-US" sz="4900" dirty="0" smtClean="0">
                <a:latin typeface="Comic Sans MS" pitchFamily="66" charset="0"/>
              </a:rPr>
            </a:br>
            <a:endParaRPr lang="en-US" sz="49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33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>
                <a:latin typeface="Comic Sans MS" pitchFamily="66" charset="0"/>
              </a:rPr>
              <a:t>Reciprocal:</a:t>
            </a:r>
            <a:r>
              <a:rPr lang="en-US" sz="4900" dirty="0" smtClean="0">
                <a:latin typeface="Comic Sans MS" pitchFamily="66" charset="0"/>
              </a:rPr>
              <a:t> Two numbers whose product is 1.</a:t>
            </a:r>
            <a:br>
              <a:rPr lang="en-US" sz="4900" dirty="0" smtClean="0">
                <a:latin typeface="Comic Sans MS" pitchFamily="66" charset="0"/>
              </a:rPr>
            </a:br>
            <a:r>
              <a:rPr lang="en-US" sz="4900" dirty="0" smtClean="0">
                <a:latin typeface="Comic Sans MS" pitchFamily="66" charset="0"/>
              </a:rPr>
              <a:t/>
            </a:r>
            <a:br>
              <a:rPr lang="en-US" sz="4900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33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667000"/>
            <a:ext cx="7772400" cy="1470025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Comic Sans MS" pitchFamily="66" charset="0"/>
              </a:rPr>
              <a:t>Sum: </a:t>
            </a:r>
            <a:r>
              <a:rPr lang="en-US" dirty="0" smtClean="0">
                <a:latin typeface="Comic Sans MS" pitchFamily="66" charset="0"/>
              </a:rPr>
              <a:t>The number you get by adding two or more numbers together</a:t>
            </a:r>
            <a:br>
              <a:rPr lang="en-US" dirty="0" smtClean="0">
                <a:latin typeface="Comic Sans MS" pitchFamily="66" charset="0"/>
              </a:rPr>
            </a:b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33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104</Words>
  <Application>Microsoft Office PowerPoint</Application>
  <PresentationFormat>On-screen Show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Unit 1: Number System Fluency  Vocabulary   Created by: Shavonne Burrows </vt:lpstr>
      <vt:lpstr>Algorithm: a step-by-step solution to a problem.</vt:lpstr>
      <vt:lpstr>Difference: The amount left after one number is subtracted from another number. </vt:lpstr>
      <vt:lpstr>Dividend: A number that is divided by another number.</vt:lpstr>
      <vt:lpstr>Divisor:  A number by which another number is to be divided</vt:lpstr>
      <vt:lpstr>Minuend: The number that is to be subtracted from.  </vt:lpstr>
      <vt:lpstr> Quotient: A number that is the result of division </vt:lpstr>
      <vt:lpstr>Reciprocal: Two numbers whose product is 1.   </vt:lpstr>
      <vt:lpstr>Sum: The number you get by adding two or more numbers together </vt:lpstr>
      <vt:lpstr> Subtrahend: The number that is to be subtracted</vt:lpstr>
      <vt:lpstr> Product: A number that is the result of multiplication. </vt:lpstr>
      <vt:lpstr>Distributive Property: The sum of two addends multiplied by a number is the sum of the product of each addend and the number.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Algorithm: a step-by-step solution to a problem.</dc:title>
  <dc:creator>Shavonne</dc:creator>
  <cp:lastModifiedBy>Shavonne</cp:lastModifiedBy>
  <cp:revision>4</cp:revision>
  <dcterms:created xsi:type="dcterms:W3CDTF">2012-08-28T03:45:52Z</dcterms:created>
  <dcterms:modified xsi:type="dcterms:W3CDTF">2012-09-03T21:57:16Z</dcterms:modified>
</cp:coreProperties>
</file>