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8ED6-84D8-46D3-B9FB-47D9C7CB17EC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EBAB-B17F-4C6F-8FBE-D312F4C23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7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8ED6-84D8-46D3-B9FB-47D9C7CB17EC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EBAB-B17F-4C6F-8FBE-D312F4C23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8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8ED6-84D8-46D3-B9FB-47D9C7CB17EC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EBAB-B17F-4C6F-8FBE-D312F4C23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8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8ED6-84D8-46D3-B9FB-47D9C7CB17EC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EBAB-B17F-4C6F-8FBE-D312F4C23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0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8ED6-84D8-46D3-B9FB-47D9C7CB17EC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EBAB-B17F-4C6F-8FBE-D312F4C23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6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8ED6-84D8-46D3-B9FB-47D9C7CB17EC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EBAB-B17F-4C6F-8FBE-D312F4C23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6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8ED6-84D8-46D3-B9FB-47D9C7CB17EC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EBAB-B17F-4C6F-8FBE-D312F4C23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3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8ED6-84D8-46D3-B9FB-47D9C7CB17EC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EBAB-B17F-4C6F-8FBE-D312F4C23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8ED6-84D8-46D3-B9FB-47D9C7CB17EC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EBAB-B17F-4C6F-8FBE-D312F4C23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9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8ED6-84D8-46D3-B9FB-47D9C7CB17EC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EBAB-B17F-4C6F-8FBE-D312F4C23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0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8ED6-84D8-46D3-B9FB-47D9C7CB17EC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EBAB-B17F-4C6F-8FBE-D312F4C23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0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58ED6-84D8-46D3-B9FB-47D9C7CB17EC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AEBAB-B17F-4C6F-8FBE-D312F4C23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7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atin typeface="Comic Sans MS" pitchFamily="66" charset="0"/>
              </a:rPr>
              <a:t>Vocabulary</a:t>
            </a:r>
            <a:br>
              <a:rPr lang="en-US" sz="5400" b="1" dirty="0" smtClean="0">
                <a:latin typeface="Comic Sans MS" pitchFamily="66" charset="0"/>
              </a:rPr>
            </a:br>
            <a:r>
              <a:rPr lang="en-US" sz="5400" b="1" dirty="0" smtClean="0">
                <a:latin typeface="Comic Sans MS" pitchFamily="66" charset="0"/>
              </a:rPr>
              <a:t>Factors and Multiples</a:t>
            </a:r>
            <a:br>
              <a:rPr lang="en-US" sz="5400" b="1" dirty="0" smtClean="0">
                <a:latin typeface="Comic Sans MS" pitchFamily="66" charset="0"/>
              </a:rPr>
            </a:br>
            <a:endParaRPr lang="en-US" sz="5400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Created by: </a:t>
            </a:r>
            <a:r>
              <a:rPr lang="en-US" dirty="0" err="1" smtClean="0">
                <a:latin typeface="Comic Sans MS" pitchFamily="66" charset="0"/>
              </a:rPr>
              <a:t>Shavonne</a:t>
            </a:r>
            <a:r>
              <a:rPr lang="en-US" dirty="0" smtClean="0">
                <a:latin typeface="Comic Sans MS" pitchFamily="66" charset="0"/>
              </a:rPr>
              <a:t> Burrows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atin typeface="Comic Sans MS" pitchFamily="66" charset="0"/>
              </a:rPr>
              <a:t/>
            </a:r>
            <a:br>
              <a:rPr lang="en-US" sz="5400" b="1" dirty="0" smtClean="0">
                <a:latin typeface="Comic Sans MS" pitchFamily="66" charset="0"/>
              </a:rPr>
            </a:br>
            <a:r>
              <a:rPr lang="en-US" sz="4000" b="1" dirty="0" smtClean="0">
                <a:latin typeface="Comic Sans MS" pitchFamily="66" charset="0"/>
              </a:rPr>
              <a:t>Factor: When two or more integers are multiplied, each number is a factor of the product. "To factor" means to write the number or term as a product of its factors</a:t>
            </a: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	Multiple: The product of a given whole number and an integer.</a:t>
            </a: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3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Greatest Common Factor: The largest factor that two or more numbers have in common.</a:t>
            </a: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9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Least Common Multiple: The smallest multiple (other than zero) that two or more numbers have in common.</a:t>
            </a: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5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Vocabulary Factors and Multiples </vt:lpstr>
      <vt:lpstr> Factor: When two or more integers are multiplied, each number is a factor of the product. "To factor" means to write the number or term as a product of its factors</vt:lpstr>
      <vt:lpstr> Multiple: The product of a given whole number and an integer.</vt:lpstr>
      <vt:lpstr>Greatest Common Factor: The largest factor that two or more numbers have in common.</vt:lpstr>
      <vt:lpstr>Least Common Multiple: The smallest multiple (other than zero) that two or more numbers have in common.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Factors and Multiples </dc:title>
  <dc:creator>Shavonne</dc:creator>
  <cp:lastModifiedBy>Shavonne</cp:lastModifiedBy>
  <cp:revision>2</cp:revision>
  <dcterms:created xsi:type="dcterms:W3CDTF">2012-09-17T03:06:33Z</dcterms:created>
  <dcterms:modified xsi:type="dcterms:W3CDTF">2012-09-17T03:14:16Z</dcterms:modified>
</cp:coreProperties>
</file>